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2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82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7" r:id="rId19"/>
    <p:sldId id="298" r:id="rId20"/>
    <p:sldId id="299" r:id="rId21"/>
    <p:sldId id="300" r:id="rId22"/>
    <p:sldId id="301" r:id="rId23"/>
    <p:sldId id="302" r:id="rId2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2" autoAdjust="0"/>
    <p:restoredTop sz="96050" autoAdjust="0"/>
  </p:normalViewPr>
  <p:slideViewPr>
    <p:cSldViewPr>
      <p:cViewPr varScale="1">
        <p:scale>
          <a:sx n="102" d="100"/>
          <a:sy n="102" d="100"/>
        </p:scale>
        <p:origin x="-90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20812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D85D9-43C4-4775-971D-7CE00EB57DA5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A51BD-7048-4F81-B925-933D26BC61B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51BD-7048-4F81-B925-933D26BC61BB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22" name="부제목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20" name="바닥글 개체 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타원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타원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타원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직사각형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9" name="순서도: 처리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순서도: 처리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원형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타원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도넛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제목 개체 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텍스트 개체 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24" name="날짜 개체 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05CCC83-BCDE-4984-BFAA-227415B4C05B}" type="datetimeFigureOut">
              <a:rPr lang="ko-KR" altLang="en-US" smtClean="0"/>
              <a:pPr/>
              <a:t>2011-11-19</a:t>
            </a:fld>
            <a:endParaRPr lang="ko-KR" altLang="en-US"/>
          </a:p>
        </p:txBody>
      </p:sp>
      <p:sp>
        <p:nvSpPr>
          <p:cNvPr id="10" name="바닥글 개체 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2" name="슬라이드 번호 개체 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A24F6D7-C44A-4BA1-930A-EA692CE1A1E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5" name="직사각형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rtl="0" eaLnBrk="1" latinLnBrk="1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1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1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1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1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1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1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2566637"/>
          </a:xfrm>
        </p:spPr>
        <p:txBody>
          <a:bodyPr>
            <a:normAutofit/>
          </a:bodyPr>
          <a:lstStyle/>
          <a:p>
            <a:pPr algn="ctr"/>
            <a:r>
              <a:rPr lang="en-US" altLang="ko-KR" sz="4800" dirty="0" err="1" smtClean="0"/>
              <a:t>Pebblepad</a:t>
            </a:r>
            <a:r>
              <a:rPr lang="ko-KR" altLang="en-US" sz="4800" dirty="0" smtClean="0"/>
              <a:t>에 관하여</a:t>
            </a:r>
            <a:endParaRPr lang="ko-KR" altLang="en-US" sz="48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42910" y="4357694"/>
            <a:ext cx="7858180" cy="2214578"/>
          </a:xfrm>
        </p:spPr>
        <p:txBody>
          <a:bodyPr/>
          <a:lstStyle/>
          <a:p>
            <a:pPr algn="r"/>
            <a:r>
              <a:rPr lang="ko-KR" altLang="en-US" dirty="0" smtClean="0"/>
              <a:t>컴퓨터교육과 </a:t>
            </a:r>
            <a:endParaRPr lang="en-US" altLang="ko-KR" dirty="0" smtClean="0"/>
          </a:p>
          <a:p>
            <a:pPr algn="r"/>
            <a:r>
              <a:rPr lang="en-US" altLang="ko-KR" dirty="0" smtClean="0"/>
              <a:t>2007053019</a:t>
            </a:r>
          </a:p>
          <a:p>
            <a:pPr algn="r"/>
            <a:r>
              <a:rPr lang="ko-KR" altLang="en-US" dirty="0" smtClean="0"/>
              <a:t>문태인</a:t>
            </a:r>
            <a:endParaRPr lang="ko-KR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3</a:t>
            </a:r>
            <a:r>
              <a:rPr lang="ko-KR" altLang="en-US" dirty="0" smtClean="0">
                <a:solidFill>
                  <a:schemeClr val="tx1"/>
                </a:solidFill>
              </a:rPr>
              <a:t>번을 클릭하면 해당 주제에 관련해서 주의사항이나 기억해야 할 사</a:t>
            </a:r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항 등을 기술할 수 있다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59"/>
            <a:ext cx="7560841" cy="4680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x</a:t>
            </a:r>
            <a:r>
              <a:rPr lang="ko-KR" altLang="en-US" dirty="0" smtClean="0">
                <a:solidFill>
                  <a:schemeClr val="tx1"/>
                </a:solidFill>
              </a:rPr>
              <a:t>표시를 클릭하고 다시 돌아와서 </a:t>
            </a:r>
            <a:r>
              <a:rPr lang="en-US" altLang="ko-KR" dirty="0" smtClean="0">
                <a:solidFill>
                  <a:schemeClr val="tx1"/>
                </a:solidFill>
              </a:rPr>
              <a:t>1</a:t>
            </a:r>
            <a:r>
              <a:rPr lang="ko-KR" altLang="en-US" dirty="0" smtClean="0">
                <a:solidFill>
                  <a:schemeClr val="tx1"/>
                </a:solidFill>
              </a:rPr>
              <a:t>번을 클릭한다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1</a:t>
            </a:r>
            <a:r>
              <a:rPr lang="ko-KR" altLang="en-US" dirty="0" smtClean="0">
                <a:solidFill>
                  <a:schemeClr val="tx1"/>
                </a:solidFill>
              </a:rPr>
              <a:t>번을 클릭하면 자신의 과제항목을 직접 확인할 수 있다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test</a:t>
            </a:r>
            <a:r>
              <a:rPr lang="ko-KR" altLang="en-US" dirty="0" smtClean="0">
                <a:solidFill>
                  <a:schemeClr val="tx1"/>
                </a:solidFill>
              </a:rPr>
              <a:t>를 두 번 클릭하면 다음과 같은 창이 나온다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이 창에서 </a:t>
            </a:r>
            <a:r>
              <a:rPr lang="en-US" altLang="ko-KR" dirty="0" smtClean="0">
                <a:solidFill>
                  <a:schemeClr val="tx1"/>
                </a:solidFill>
              </a:rPr>
              <a:t>send to</a:t>
            </a:r>
            <a:r>
              <a:rPr lang="ko-KR" altLang="en-US" dirty="0" smtClean="0">
                <a:solidFill>
                  <a:schemeClr val="tx1"/>
                </a:solidFill>
              </a:rPr>
              <a:t>를 클릭하면 다음과 같은 화면이 나오는데 다른 사</a:t>
            </a:r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err="1" smtClean="0">
                <a:solidFill>
                  <a:schemeClr val="tx1"/>
                </a:solidFill>
              </a:rPr>
              <a:t>람들이나</a:t>
            </a:r>
            <a:r>
              <a:rPr lang="ko-KR" altLang="en-US" dirty="0" smtClean="0">
                <a:solidFill>
                  <a:schemeClr val="tx1"/>
                </a:solidFill>
              </a:rPr>
              <a:t> 웹사이트 혹은 </a:t>
            </a:r>
            <a:r>
              <a:rPr lang="ko-KR" altLang="en-US" dirty="0" err="1" smtClean="0">
                <a:solidFill>
                  <a:schemeClr val="tx1"/>
                </a:solidFill>
              </a:rPr>
              <a:t>블로그에</a:t>
            </a:r>
            <a:r>
              <a:rPr lang="ko-KR" altLang="en-US" dirty="0" smtClean="0">
                <a:solidFill>
                  <a:schemeClr val="tx1"/>
                </a:solidFill>
              </a:rPr>
              <a:t> 자신의 과제를 보낼 수 있다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person</a:t>
            </a:r>
            <a:r>
              <a:rPr lang="ko-KR" altLang="en-US" dirty="0" smtClean="0">
                <a:solidFill>
                  <a:schemeClr val="tx1"/>
                </a:solidFill>
              </a:rPr>
              <a:t>을 클릭하면 자신과 연결된 다른 사람들과 과제를 공유할 수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있다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추가로 연결하고 싶은 사람이 있으면 </a:t>
            </a:r>
            <a:r>
              <a:rPr lang="en-US" altLang="ko-KR" dirty="0" smtClean="0">
                <a:solidFill>
                  <a:schemeClr val="tx1"/>
                </a:solidFill>
              </a:rPr>
              <a:t>add a contract</a:t>
            </a:r>
            <a:r>
              <a:rPr lang="ko-KR" altLang="en-US" dirty="0" smtClean="0">
                <a:solidFill>
                  <a:schemeClr val="tx1"/>
                </a:solidFill>
              </a:rPr>
              <a:t>를 클릭하여 그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사람의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성과 이름을 적고 확인버튼을 클릭한다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1268760"/>
            <a:ext cx="7560841" cy="4680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추가로 연결하고 싶은 사람이 있으면 </a:t>
            </a:r>
            <a:r>
              <a:rPr lang="en-US" altLang="ko-KR" dirty="0" smtClean="0">
                <a:solidFill>
                  <a:schemeClr val="tx1"/>
                </a:solidFill>
              </a:rPr>
              <a:t>add a contract</a:t>
            </a:r>
            <a:r>
              <a:rPr lang="ko-KR" altLang="en-US" dirty="0" smtClean="0">
                <a:solidFill>
                  <a:schemeClr val="tx1"/>
                </a:solidFill>
              </a:rPr>
              <a:t>를 클릭하여 그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사람의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성과 이름을 적고 확인버튼을 클릭한다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776864" cy="5286388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확인버튼을 클릭하면 다음과 같이 적었던 성과 이름과 관련된 사람의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err="1" smtClean="0">
                <a:solidFill>
                  <a:schemeClr val="tx1"/>
                </a:solidFill>
              </a:rPr>
              <a:t>이메일</a:t>
            </a:r>
            <a:r>
              <a:rPr lang="ko-KR" altLang="en-US" dirty="0" smtClean="0">
                <a:solidFill>
                  <a:schemeClr val="tx1"/>
                </a:solidFill>
              </a:rPr>
              <a:t> 정보가 나와서 자신이 찾고자 했던 사람을 찾을 수 있다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1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776864" cy="5169756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</a:t>
            </a:r>
            <a:r>
              <a:rPr lang="ko-KR" altLang="en-US" dirty="0" smtClean="0">
                <a:solidFill>
                  <a:schemeClr val="tx1"/>
                </a:solidFill>
              </a:rPr>
              <a:t>자신이 찾고자 했던 사람을 찾고 난 후에 이를 추가할 수 </a:t>
            </a:r>
            <a:r>
              <a:rPr lang="ko-KR" altLang="en-US" dirty="0" err="1" smtClean="0">
                <a:solidFill>
                  <a:schemeClr val="tx1"/>
                </a:solidFill>
              </a:rPr>
              <a:t>있</a:t>
            </a:r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</a:t>
            </a:r>
            <a:r>
              <a:rPr lang="ko-KR" altLang="en-US" dirty="0" smtClean="0">
                <a:solidFill>
                  <a:schemeClr val="tx1"/>
                </a:solidFill>
              </a:rPr>
              <a:t>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r>
              <a:rPr lang="ko-KR" altLang="en-US" sz="4000" dirty="0" smtClean="0"/>
              <a:t>목차</a:t>
            </a:r>
            <a:endParaRPr lang="ko-KR" altLang="en-US" sz="40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57224" y="1571612"/>
            <a:ext cx="7643866" cy="500066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ko-KR" sz="2800" dirty="0" err="1" smtClean="0"/>
              <a:t>Pebblepad</a:t>
            </a:r>
            <a:r>
              <a:rPr lang="ko-KR" altLang="en-US" sz="2800" dirty="0" smtClean="0"/>
              <a:t>란 무엇인가</a:t>
            </a:r>
            <a:r>
              <a:rPr lang="en-US" altLang="ko-KR" sz="2800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endParaRPr lang="en-US" altLang="ko-KR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ko-KR" sz="2800" dirty="0" err="1" smtClean="0"/>
              <a:t>Pebblepad</a:t>
            </a:r>
            <a:r>
              <a:rPr lang="ko-KR" altLang="en-US" sz="2800" dirty="0" smtClean="0"/>
              <a:t>의 기능이란</a:t>
            </a:r>
            <a:r>
              <a:rPr lang="en-US" altLang="ko-KR" sz="2800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endParaRPr lang="en-US" altLang="ko-KR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ko-KR" sz="2800" dirty="0" err="1" smtClean="0"/>
              <a:t>Pebblepad</a:t>
            </a:r>
            <a:r>
              <a:rPr lang="ko-KR" altLang="en-US" sz="2800" dirty="0" smtClean="0"/>
              <a:t>를 사용하는 방법</a:t>
            </a:r>
            <a:endParaRPr lang="en-US" altLang="ko-KR" sz="2800" dirty="0" smtClean="0"/>
          </a:p>
          <a:p>
            <a:pPr marL="514350" indent="-514350">
              <a:buFont typeface="+mj-lt"/>
              <a:buAutoNum type="arabicPeriod"/>
            </a:pPr>
            <a:endParaRPr lang="en-US" altLang="ko-KR" sz="2800" dirty="0" smtClean="0"/>
          </a:p>
          <a:p>
            <a:pPr marL="514350" indent="-514350"/>
            <a:endParaRPr lang="ko-KR" altLang="en-US" sz="28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2</a:t>
            </a:r>
            <a:r>
              <a:rPr lang="ko-KR" altLang="en-US" dirty="0" smtClean="0">
                <a:solidFill>
                  <a:schemeClr val="tx1"/>
                </a:solidFill>
              </a:rPr>
              <a:t>번을 클릭하면 그 사람이 당신과 관련된 여러 사항들을 점검할 수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있다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286388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등급과 논평을 클릭하여 그 사람이 당신의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성적을 확인할 수 있고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</a:rPr>
              <a:t>자</a:t>
            </a:r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신만의 평가를 제시할 수 있다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286388"/>
          </a:xfrm>
          <a:ln>
            <a:noFill/>
          </a:ln>
        </p:spPr>
        <p:txBody>
          <a:bodyPr>
            <a:normAutofit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</a:t>
            </a:r>
            <a:r>
              <a:rPr lang="ko-KR" altLang="en-US" dirty="0" smtClean="0">
                <a:solidFill>
                  <a:schemeClr val="tx1"/>
                </a:solidFill>
              </a:rPr>
              <a:t>이를 확인하고 자신의 과제를 종료한다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99592" y="188640"/>
            <a:ext cx="7643866" cy="6383632"/>
          </a:xfrm>
        </p:spPr>
        <p:txBody>
          <a:bodyPr>
            <a:normAutofit/>
          </a:bodyPr>
          <a:lstStyle/>
          <a:p>
            <a:pPr marL="514350" indent="-514350" algn="ctr"/>
            <a:endParaRPr lang="en-US" altLang="ko-KR" sz="9600" dirty="0" smtClean="0"/>
          </a:p>
          <a:p>
            <a:pPr marL="514350" indent="-514350" algn="ctr"/>
            <a:r>
              <a:rPr lang="ko-KR" altLang="en-US" sz="9600" dirty="0" smtClean="0"/>
              <a:t>감사합니다</a:t>
            </a:r>
            <a:r>
              <a:rPr lang="en-US" altLang="ko-KR" sz="9600" dirty="0" smtClean="0"/>
              <a:t>.</a:t>
            </a:r>
          </a:p>
          <a:p>
            <a:pPr marL="514350" indent="-514350"/>
            <a:endParaRPr lang="ko-KR" altLang="en-US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란 무엇인가</a:t>
            </a:r>
            <a:r>
              <a:rPr lang="en-US" altLang="ko-KR" sz="4000" dirty="0" smtClean="0"/>
              <a:t>?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57224" y="1571612"/>
            <a:ext cx="7643866" cy="500066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altLang="ko-KR" dirty="0" smtClean="0"/>
              <a:t>  </a:t>
            </a:r>
            <a:r>
              <a:rPr lang="en-US" altLang="ko-KR" dirty="0" err="1" smtClean="0"/>
              <a:t>Pebblepad</a:t>
            </a:r>
            <a:r>
              <a:rPr lang="ko-KR" altLang="en-US" dirty="0" smtClean="0"/>
              <a:t>의 일반적 정의</a:t>
            </a:r>
          </a:p>
          <a:p>
            <a:pPr lvl="1" algn="l">
              <a:buFont typeface="Arial" pitchFamily="34" charset="0"/>
              <a:buChar char="•"/>
            </a:pPr>
            <a:r>
              <a:rPr lang="ko-KR" altLang="en-US" dirty="0" smtClean="0"/>
              <a:t> 학교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대학</a:t>
            </a:r>
            <a:r>
              <a:rPr lang="en-US" altLang="ko-KR" dirty="0" smtClean="0"/>
              <a:t> </a:t>
            </a:r>
            <a:r>
              <a:rPr lang="ko-KR" altLang="en-US" dirty="0" smtClean="0"/>
              <a:t>및 전문기관 등 다양한 학습상황에서 학습자와 교사에 의해서 사용되는 개인 학습공간</a:t>
            </a:r>
            <a:r>
              <a:rPr lang="en-US" altLang="ko-KR" dirty="0" smtClean="0"/>
              <a:t>         </a:t>
            </a:r>
            <a:endParaRPr lang="ko-KR" altLang="en-US" dirty="0" smtClean="0"/>
          </a:p>
          <a:p>
            <a:pPr lvl="1" algn="l">
              <a:buFont typeface="Arial" pitchFamily="34" charset="0"/>
              <a:buChar char="•"/>
            </a:pPr>
            <a:r>
              <a:rPr lang="ko-KR" altLang="en-US" dirty="0" smtClean="0"/>
              <a:t> 학습자</a:t>
            </a:r>
            <a:r>
              <a:rPr lang="en-US" altLang="ko-KR" dirty="0" smtClean="0"/>
              <a:t>, </a:t>
            </a:r>
            <a:r>
              <a:rPr lang="ko-KR" altLang="en-US" dirty="0" smtClean="0"/>
              <a:t>교사 및 배심원에 의해서 개인개발을 계획하고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전문적으로 개발을 계속하고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학습</a:t>
            </a:r>
            <a:r>
              <a:rPr lang="en-US" altLang="ko-KR" dirty="0" smtClean="0"/>
              <a:t>, </a:t>
            </a:r>
            <a:r>
              <a:rPr lang="ko-KR" altLang="en-US" dirty="0" smtClean="0"/>
              <a:t>교수</a:t>
            </a:r>
            <a:r>
              <a:rPr lang="en-US" altLang="ko-KR" dirty="0" smtClean="0"/>
              <a:t> </a:t>
            </a:r>
            <a:r>
              <a:rPr lang="ko-KR" altLang="en-US" dirty="0" smtClean="0"/>
              <a:t>및 평가를 함</a:t>
            </a:r>
          </a:p>
          <a:p>
            <a:pPr lvl="1" algn="l"/>
            <a:endParaRPr lang="ko-KR" altLang="en-US" dirty="0" smtClean="0"/>
          </a:p>
          <a:p>
            <a:pPr algn="l">
              <a:buFont typeface="Arial" pitchFamily="34" charset="0"/>
              <a:buChar char="•"/>
            </a:pPr>
            <a:r>
              <a:rPr lang="ko-KR" altLang="en-US" dirty="0" smtClean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란 무엇인가</a:t>
            </a:r>
            <a:r>
              <a:rPr lang="en-US" altLang="ko-KR" sz="4000" dirty="0" smtClean="0"/>
              <a:t>?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57224" y="1571612"/>
            <a:ext cx="7643866" cy="5000660"/>
          </a:xfrm>
          <a:ln>
            <a:noFill/>
          </a:ln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dirty="0" smtClean="0"/>
              <a:t>  </a:t>
            </a:r>
            <a:r>
              <a:rPr lang="en-US" altLang="ko-KR" dirty="0" err="1" smtClean="0"/>
              <a:t>Pebblepad</a:t>
            </a:r>
            <a:r>
              <a:rPr lang="ko-KR" altLang="en-US" dirty="0" smtClean="0"/>
              <a:t>의 다양한 정의</a:t>
            </a:r>
          </a:p>
          <a:p>
            <a:pPr lvl="1" algn="l">
              <a:buFont typeface="Arial" pitchFamily="34" charset="0"/>
              <a:buChar char="•"/>
            </a:pPr>
            <a:r>
              <a:rPr lang="ko-KR" altLang="en-US" dirty="0" smtClean="0"/>
              <a:t> 시스템의 중심에서 학습자와 함께 설계됨</a:t>
            </a:r>
            <a:endParaRPr lang="en-US" altLang="ko-KR" dirty="0" smtClean="0"/>
          </a:p>
          <a:p>
            <a:pPr lvl="1" algn="l">
              <a:buFont typeface="Arial" pitchFamily="34" charset="0"/>
              <a:buChar char="•"/>
            </a:pPr>
            <a:r>
              <a:rPr lang="en-US" altLang="ko-KR" dirty="0" smtClean="0"/>
              <a:t> </a:t>
            </a:r>
            <a:r>
              <a:rPr lang="ko-KR" altLang="en-US" dirty="0" smtClean="0"/>
              <a:t>제도적 상황에서 학습 개선을 위해 강력한 도구들을  제공하는 반면에 개인학습을 지원</a:t>
            </a:r>
            <a:endParaRPr lang="en-US" altLang="ko-KR" dirty="0" smtClean="0"/>
          </a:p>
          <a:p>
            <a:pPr lvl="1" algn="l">
              <a:buFont typeface="Arial" pitchFamily="34" charset="0"/>
              <a:buChar char="•"/>
            </a:pPr>
            <a:r>
              <a:rPr lang="en-US" altLang="ko-KR" dirty="0" smtClean="0"/>
              <a:t> </a:t>
            </a:r>
            <a:r>
              <a:rPr lang="ko-KR" altLang="en-US" dirty="0" smtClean="0"/>
              <a:t>사용자들은 저장소를 만들고 무수한 학습 목적과 성과와 같은 풍부한 이야기를 제공하는 강력한 </a:t>
            </a:r>
            <a:r>
              <a:rPr lang="en-US" altLang="ko-KR" dirty="0" smtClean="0"/>
              <a:t>E-Portfolios</a:t>
            </a:r>
            <a:r>
              <a:rPr lang="ko-KR" altLang="en-US" dirty="0" smtClean="0"/>
              <a:t>로 나타낼 수 있는 내용들을 검토함</a:t>
            </a:r>
            <a:endParaRPr lang="en-US" altLang="ko-KR" dirty="0" smtClean="0"/>
          </a:p>
          <a:p>
            <a:pPr algn="l"/>
            <a:endParaRPr lang="ko-KR" alt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의 기능이란</a:t>
            </a:r>
            <a:r>
              <a:rPr lang="en-US" altLang="ko-KR" sz="4000" dirty="0" smtClean="0"/>
              <a:t>?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28662" y="1571612"/>
            <a:ext cx="7572428" cy="5000660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ko-KR" dirty="0" err="1" smtClean="0"/>
              <a:t>PebblePad</a:t>
            </a:r>
            <a:r>
              <a:rPr lang="ko-KR" altLang="en-US" dirty="0" smtClean="0"/>
              <a:t>는 개인학습을 지지한다</a:t>
            </a:r>
            <a:r>
              <a:rPr lang="en-US" altLang="ko-KR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ko-KR" dirty="0" err="1" smtClean="0"/>
              <a:t>PebblePad</a:t>
            </a:r>
            <a:r>
              <a:rPr lang="ko-KR" altLang="en-US" dirty="0" smtClean="0"/>
              <a:t>는 사용자가 소유하고 제어하는 안전하고 개인적인 장소를 제공한다</a:t>
            </a:r>
            <a:r>
              <a:rPr lang="en-US" altLang="ko-KR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ko-KR" dirty="0" err="1" smtClean="0"/>
              <a:t>PebblePad</a:t>
            </a:r>
            <a:r>
              <a:rPr lang="ko-KR" altLang="en-US" dirty="0" smtClean="0"/>
              <a:t>는 교육적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전문적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그리고 개인적인 과정에 사용될 수 있다</a:t>
            </a:r>
            <a:r>
              <a:rPr lang="en-US" altLang="ko-KR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ko-KR" dirty="0" err="1" smtClean="0"/>
              <a:t>PebblePad</a:t>
            </a:r>
            <a:r>
              <a:rPr lang="ko-KR" altLang="en-US" dirty="0" smtClean="0"/>
              <a:t>는 학습발판을 제공하는 데에 도움을 준다</a:t>
            </a:r>
            <a:r>
              <a:rPr lang="en-US" altLang="ko-KR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ko-KR" dirty="0" err="1" smtClean="0"/>
              <a:t>PebblePad</a:t>
            </a:r>
            <a:r>
              <a:rPr lang="ko-KR" altLang="en-US" dirty="0" smtClean="0"/>
              <a:t>는 사람들의 대화를 이끌어주고 사용사용자들이 자신의 서술을 기술하는 데에 도움을 준다</a:t>
            </a:r>
            <a:r>
              <a:rPr lang="en-US" altLang="ko-KR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ko-KR" dirty="0" err="1" smtClean="0"/>
              <a:t>PebblePad</a:t>
            </a:r>
            <a:r>
              <a:rPr lang="ko-KR" altLang="en-US" dirty="0" smtClean="0"/>
              <a:t>는 사용자가 자신의 삶과 모든 활동을 통하여 함께 할 수 있도록 해준다</a:t>
            </a:r>
            <a:r>
              <a:rPr lang="en-US" altLang="ko-KR" dirty="0" smtClean="0"/>
              <a:t>.</a:t>
            </a:r>
          </a:p>
          <a:p>
            <a:pPr marL="514350" indent="-514350"/>
            <a:endParaRPr lang="en-US" altLang="ko-KR" dirty="0" smtClean="0"/>
          </a:p>
          <a:p>
            <a:pPr marL="514350" indent="-514350">
              <a:buFont typeface="+mj-lt"/>
              <a:buAutoNum type="arabicPeriod"/>
            </a:pPr>
            <a:endParaRPr lang="en-US" altLang="ko-KR" dirty="0" smtClean="0"/>
          </a:p>
          <a:p>
            <a:pPr marL="514350" indent="-514350">
              <a:buFont typeface="+mj-lt"/>
              <a:buAutoNum type="arabicPeriod"/>
            </a:pPr>
            <a:endParaRPr lang="en-US" altLang="ko-KR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57224" y="1571612"/>
            <a:ext cx="7643866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http://e-portfolio.plymouth.ac.uk</a:t>
            </a:r>
            <a:r>
              <a:rPr lang="ko-KR" altLang="en-US" dirty="0" smtClean="0"/>
              <a:t>로 접속하여 </a:t>
            </a:r>
            <a:r>
              <a:rPr lang="ko-KR" altLang="en-US" dirty="0" err="1" smtClean="0"/>
              <a:t>로그인을</a:t>
            </a:r>
            <a:r>
              <a:rPr lang="ko-KR" altLang="en-US" dirty="0" smtClean="0"/>
              <a:t> 한다</a:t>
            </a:r>
            <a:r>
              <a:rPr lang="en-US" altLang="ko-KR" dirty="0" smtClean="0"/>
              <a:t>.            </a:t>
            </a:r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055595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57224" y="1571612"/>
            <a:ext cx="7643866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err="1" smtClean="0">
                <a:solidFill>
                  <a:schemeClr val="tx1"/>
                </a:solidFill>
              </a:rPr>
              <a:t>로그인을</a:t>
            </a:r>
            <a:r>
              <a:rPr lang="ko-KR" altLang="en-US" dirty="0" smtClean="0">
                <a:solidFill>
                  <a:schemeClr val="tx1"/>
                </a:solidFill>
              </a:rPr>
              <a:t> 하면 다음과 같은 화면이 나온다</a:t>
            </a:r>
            <a:r>
              <a:rPr lang="en-US" altLang="ko-KR" dirty="0" smtClean="0">
                <a:solidFill>
                  <a:schemeClr val="tx1"/>
                </a:solidFill>
              </a:rPr>
              <a:t>.   Activity</a:t>
            </a:r>
            <a:r>
              <a:rPr lang="ko-KR" altLang="en-US" dirty="0" smtClean="0">
                <a:solidFill>
                  <a:schemeClr val="tx1"/>
                </a:solidFill>
              </a:rPr>
              <a:t>를 클릭한다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activity</a:t>
            </a:r>
            <a:r>
              <a:rPr lang="ko-KR" altLang="en-US" dirty="0" smtClean="0">
                <a:solidFill>
                  <a:schemeClr val="tx1"/>
                </a:solidFill>
              </a:rPr>
              <a:t>를 클릭하면 다음과 같은 화면이 나온다</a:t>
            </a:r>
            <a:r>
              <a:rPr lang="en-US" altLang="ko-KR" dirty="0" smtClean="0">
                <a:solidFill>
                  <a:schemeClr val="tx1"/>
                </a:solidFill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</a:rPr>
              <a:t>여기서 해당 관련 주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제를 설정하고 그에 대한 세부내용을 기술할 수 있다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71569"/>
          </a:xfrm>
        </p:spPr>
        <p:txBody>
          <a:bodyPr>
            <a:normAutofit/>
          </a:bodyPr>
          <a:lstStyle/>
          <a:p>
            <a:pPr marL="514350" indent="-514350" algn="ctr"/>
            <a:r>
              <a:rPr lang="en-US" altLang="ko-KR" sz="4000" dirty="0" err="1" smtClean="0"/>
              <a:t>Pebblepad</a:t>
            </a:r>
            <a:r>
              <a:rPr lang="ko-KR" altLang="en-US" sz="4000" dirty="0" smtClean="0"/>
              <a:t>를 사용하는 방법</a:t>
            </a:r>
            <a:endParaRPr lang="en-US" altLang="ko-KR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571612"/>
            <a:ext cx="7457482" cy="5000660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밑에 </a:t>
            </a:r>
            <a:r>
              <a:rPr lang="en-US" altLang="ko-KR" dirty="0" smtClean="0">
                <a:solidFill>
                  <a:schemeClr val="tx1"/>
                </a:solidFill>
              </a:rPr>
              <a:t>2</a:t>
            </a:r>
            <a:r>
              <a:rPr lang="ko-KR" altLang="en-US" dirty="0" smtClean="0">
                <a:solidFill>
                  <a:schemeClr val="tx1"/>
                </a:solidFill>
              </a:rPr>
              <a:t>번을 클릭하면 이와 같은 과제를 하는 이유를 기술할 수 있고</a:t>
            </a:r>
            <a:r>
              <a:rPr lang="en-US" altLang="ko-KR" dirty="0" smtClean="0">
                <a:solidFill>
                  <a:schemeClr val="tx1"/>
                </a:solidFill>
              </a:rPr>
              <a:t>,</a:t>
            </a:r>
          </a:p>
          <a:p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dirty="0" smtClean="0">
                <a:solidFill>
                  <a:schemeClr val="tx1"/>
                </a:solidFill>
              </a:rPr>
              <a:t>시작날짜와 데드라인을 설정할 수 있다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endParaRPr lang="ko-KR" altLang="en-US" dirty="0" smtClean="0"/>
          </a:p>
        </p:txBody>
      </p:sp>
      <p:pic>
        <p:nvPicPr>
          <p:cNvPr id="4" name="그림 3" descr="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39" y="1268760"/>
            <a:ext cx="75608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태양">
  <a:themeElements>
    <a:clrScheme name="태양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태양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태양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465</TotalTime>
  <Words>575</Words>
  <Application>Microsoft Office PowerPoint</Application>
  <PresentationFormat>화면 슬라이드 쇼(4:3)</PresentationFormat>
  <Paragraphs>346</Paragraphs>
  <Slides>23</Slides>
  <Notes>22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4" baseType="lpstr">
      <vt:lpstr>태양</vt:lpstr>
      <vt:lpstr>Pebblepad에 관하여</vt:lpstr>
      <vt:lpstr>목차</vt:lpstr>
      <vt:lpstr>Pebblepad란 무엇인가?</vt:lpstr>
      <vt:lpstr>Pebblepad란 무엇인가?</vt:lpstr>
      <vt:lpstr>Pebblepad의 기능이란?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Pebblepad를 사용하는 방법</vt:lpstr>
      <vt:lpstr>슬라이드 23</vt:lpstr>
    </vt:vector>
  </TitlesOfParts>
  <Company>..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UCC에 관하여</dc:title>
  <dc:creator>.</dc:creator>
  <cp:lastModifiedBy>lg</cp:lastModifiedBy>
  <cp:revision>52</cp:revision>
  <dcterms:created xsi:type="dcterms:W3CDTF">2011-11-01T04:57:36Z</dcterms:created>
  <dcterms:modified xsi:type="dcterms:W3CDTF">2011-11-19T12:25:31Z</dcterms:modified>
</cp:coreProperties>
</file>